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wintergarten.de/index.html" TargetMode="External"/><Relationship Id="rId3" Type="http://schemas.openxmlformats.org/officeDocument/2006/relationships/hyperlink" Target="https://bunny.040wintergarten.de/paket-3883a5b2993e48b29c2c728dc34237ad/kaltwintergarten-oder-warmwintergarten-die-richtige-wahl-f-r-ihr-nutzu-021efe4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Wintergarten-Planung: Von der Nutzungsidee zum realisierbaren Projekt</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Kaltwintergarten oder Warmwintergarten: Die richtige Wahl für Ihr Nutzungsziel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